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7" r:id="rId8"/>
    <p:sldId id="264" r:id="rId9"/>
    <p:sldId id="265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50" d="100"/>
          <a:sy n="50" d="100"/>
        </p:scale>
        <p:origin x="42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A76E-6D5B-4D68-9609-277CAAEBA017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7110-69A6-424C-AD31-9A1AF864D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33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A76E-6D5B-4D68-9609-277CAAEBA017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7110-69A6-424C-AD31-9A1AF864D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71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A76E-6D5B-4D68-9609-277CAAEBA017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7110-69A6-424C-AD31-9A1AF864DD6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52899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A76E-6D5B-4D68-9609-277CAAEBA017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7110-69A6-424C-AD31-9A1AF864D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22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A76E-6D5B-4D68-9609-277CAAEBA017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7110-69A6-424C-AD31-9A1AF864DD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729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A76E-6D5B-4D68-9609-277CAAEBA017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7110-69A6-424C-AD31-9A1AF864D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8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A76E-6D5B-4D68-9609-277CAAEBA017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7110-69A6-424C-AD31-9A1AF864D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861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A76E-6D5B-4D68-9609-277CAAEBA017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7110-69A6-424C-AD31-9A1AF864D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39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A76E-6D5B-4D68-9609-277CAAEBA017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7110-69A6-424C-AD31-9A1AF864D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586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A76E-6D5B-4D68-9609-277CAAEBA017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7110-69A6-424C-AD31-9A1AF864D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83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A76E-6D5B-4D68-9609-277CAAEBA017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7110-69A6-424C-AD31-9A1AF864D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5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A76E-6D5B-4D68-9609-277CAAEBA017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7110-69A6-424C-AD31-9A1AF864D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99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A76E-6D5B-4D68-9609-277CAAEBA017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7110-69A6-424C-AD31-9A1AF864D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41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A76E-6D5B-4D68-9609-277CAAEBA017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7110-69A6-424C-AD31-9A1AF864D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9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A76E-6D5B-4D68-9609-277CAAEBA017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7110-69A6-424C-AD31-9A1AF864D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1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A76E-6D5B-4D68-9609-277CAAEBA017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7110-69A6-424C-AD31-9A1AF864D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89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8A76E-6D5B-4D68-9609-277CAAEBA017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D8B7110-69A6-424C-AD31-9A1AF864D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1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Do Now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056640"/>
            <a:ext cx="10515600" cy="554736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Please grab a hardcover textbook in your grade from the bookshelf to the left (under the flag)</a:t>
            </a:r>
          </a:p>
          <a:p>
            <a:pPr lvl="1"/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  <a:r>
              <a:rPr lang="en-US" sz="2400" baseline="30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is on the middle shelf</a:t>
            </a:r>
          </a:p>
          <a:p>
            <a:pPr lvl="1"/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  <a:r>
              <a:rPr lang="en-US" sz="2400" baseline="30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is on the top shelf</a:t>
            </a:r>
          </a:p>
          <a:p>
            <a:pPr lvl="1"/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lvl="1" indent="0">
              <a:buNone/>
            </a:pP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Take a few minutes to peruse the book. 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On a piece of paper write the following:</a:t>
            </a:r>
          </a:p>
          <a:p>
            <a:pPr marL="457200" lvl="1" indent="0">
              <a:buNone/>
            </a:pP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- At least one observation about the way the book is organized.</a:t>
            </a:r>
          </a:p>
          <a:p>
            <a:pPr marL="457200" lvl="1" indent="0">
              <a:buNone/>
            </a:pP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     - Make a prediction about Unit 1 (8</a:t>
            </a:r>
            <a:r>
              <a:rPr lang="en-US" sz="2400" baseline="30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Grade: Unit 5) from it’s title</a:t>
            </a:r>
          </a:p>
          <a:p>
            <a:pPr marL="457200" lvl="1" indent="0">
              <a:buNone/>
            </a:pP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- Just based on the title or illustrations, which piece are you most 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interested in 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reading.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964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Now you 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2401"/>
            <a:ext cx="8596668" cy="4618962"/>
          </a:xfrm>
        </p:spPr>
        <p:txBody>
          <a:bodyPr>
            <a:normAutofit/>
          </a:bodyPr>
          <a:lstStyle/>
          <a:p>
            <a:r>
              <a:rPr lang="en-US" sz="2600" dirty="0" smtClean="0"/>
              <a:t>Work </a:t>
            </a:r>
            <a:r>
              <a:rPr lang="en-US" sz="2600" dirty="0" smtClean="0"/>
              <a:t>independently!</a:t>
            </a:r>
          </a:p>
          <a:p>
            <a:pPr lvl="1"/>
            <a:r>
              <a:rPr lang="en-US" sz="2600" b="1" dirty="0" smtClean="0"/>
              <a:t>On the same paper you used for your Do Now</a:t>
            </a:r>
            <a:r>
              <a:rPr lang="en-US" sz="2600" dirty="0" smtClean="0"/>
              <a:t>, answer the ten questions about your textbook.</a:t>
            </a:r>
          </a:p>
          <a:p>
            <a:pPr lvl="2"/>
            <a:r>
              <a:rPr lang="en-US" sz="2600" b="1" dirty="0" smtClean="0"/>
              <a:t>Remember,</a:t>
            </a:r>
            <a:r>
              <a:rPr lang="en-US" sz="2600" dirty="0" smtClean="0"/>
              <a:t> you will need to use the table of contents, the indexes, the glossary, and the student resource section to find your answers!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127713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Exit Ticket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On your slip of paper, write the difference between a glossary and an index.</a:t>
            </a:r>
          </a:p>
          <a:p>
            <a:r>
              <a:rPr lang="en-US" sz="2000" b="1" dirty="0" smtClean="0"/>
              <a:t>On your way out, please put it in the appropriate bin on the door of the cabinet. </a:t>
            </a:r>
          </a:p>
          <a:p>
            <a:pPr lvl="1"/>
            <a:r>
              <a:rPr lang="en-US" sz="2000" b="1" dirty="0" smtClean="0"/>
              <a:t>4 – I completely understand and could teach someone else how to use the textbook.</a:t>
            </a:r>
          </a:p>
          <a:p>
            <a:pPr lvl="1"/>
            <a:r>
              <a:rPr lang="en-US" sz="2000" b="1" dirty="0" smtClean="0"/>
              <a:t>3 – I mostly understand and can use the textbook.</a:t>
            </a:r>
          </a:p>
          <a:p>
            <a:pPr lvl="1"/>
            <a:r>
              <a:rPr lang="en-US" sz="2000" b="1" dirty="0" smtClean="0"/>
              <a:t>2 – I’m approaching understanding, but I could use a review.</a:t>
            </a:r>
          </a:p>
          <a:p>
            <a:pPr lvl="1"/>
            <a:r>
              <a:rPr lang="en-US" sz="2000" b="1" dirty="0" smtClean="0"/>
              <a:t>1 – I’m confused and have many questions.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4082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76805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Meet your textbook!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91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“Says what is going to be in the book.”</a:t>
            </a:r>
          </a:p>
          <a:p>
            <a:r>
              <a:rPr lang="en-US" dirty="0" smtClean="0"/>
              <a:t>A listing of titles, authors, and types of texts, and page numbers in a book.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85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Genre/Text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Found in red in table of contents.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310773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Autofit/>
          </a:bodyPr>
          <a:lstStyle/>
          <a:p>
            <a:r>
              <a:rPr lang="en-US" sz="4000" dirty="0" smtClean="0"/>
              <a:t>An index is an alphabetical listing of topics covered in book.</a:t>
            </a:r>
          </a:p>
          <a:p>
            <a:r>
              <a:rPr lang="en-US" sz="4000" dirty="0" smtClean="0"/>
              <a:t>Great place to find specific information.</a:t>
            </a:r>
            <a:endParaRPr lang="en-US" sz="4000" dirty="0" smtClean="0"/>
          </a:p>
          <a:p>
            <a:r>
              <a:rPr lang="en-US" sz="4000" dirty="0" smtClean="0"/>
              <a:t>2 Indexes:</a:t>
            </a:r>
          </a:p>
          <a:p>
            <a:pPr lvl="1"/>
            <a:r>
              <a:rPr lang="en-US" sz="4000" dirty="0" smtClean="0"/>
              <a:t>Index of Skills</a:t>
            </a:r>
          </a:p>
          <a:p>
            <a:pPr lvl="1"/>
            <a:r>
              <a:rPr lang="en-US" sz="4000" dirty="0" smtClean="0"/>
              <a:t>Index of Authors and Titles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053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Student Resource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selection of resource materials to help you with</a:t>
            </a:r>
          </a:p>
          <a:p>
            <a:pPr lvl="1"/>
            <a:r>
              <a:rPr lang="en-US" sz="3600" dirty="0" smtClean="0"/>
              <a:t>Writing</a:t>
            </a:r>
          </a:p>
          <a:p>
            <a:pPr lvl="1"/>
            <a:r>
              <a:rPr lang="en-US" sz="3600" dirty="0" smtClean="0"/>
              <a:t>Reading</a:t>
            </a:r>
          </a:p>
          <a:p>
            <a:pPr lvl="1"/>
            <a:r>
              <a:rPr lang="en-US" sz="3600" dirty="0" smtClean="0"/>
              <a:t>Grammar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8481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Glossary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 list of words and definitions important to a book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58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Turn to a buddy and…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094" y="1127760"/>
            <a:ext cx="8596668" cy="504952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:</a:t>
            </a:r>
          </a:p>
          <a:p>
            <a:pPr lvl="1"/>
            <a:r>
              <a:rPr lang="en-US" sz="2400" dirty="0" smtClean="0"/>
              <a:t>Find a poem.</a:t>
            </a:r>
          </a:p>
          <a:p>
            <a:pPr lvl="1"/>
            <a:r>
              <a:rPr lang="en-US" sz="2400" dirty="0" smtClean="0"/>
              <a:t>Find a story by </a:t>
            </a:r>
            <a:r>
              <a:rPr lang="en-US" sz="2400" dirty="0" smtClean="0"/>
              <a:t>P.G. Wodehouse</a:t>
            </a:r>
          </a:p>
          <a:p>
            <a:pPr lvl="1"/>
            <a:r>
              <a:rPr lang="en-US" sz="2400" dirty="0" smtClean="0"/>
              <a:t>Where can you learn about homophones?</a:t>
            </a:r>
            <a:endParaRPr lang="en-US" sz="2400" dirty="0"/>
          </a:p>
          <a:p>
            <a:pPr lvl="1"/>
            <a:endParaRPr lang="en-US" sz="2400" dirty="0"/>
          </a:p>
          <a:p>
            <a:r>
              <a:rPr lang="en-US" sz="2400" dirty="0" smtClean="0"/>
              <a:t>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:</a:t>
            </a:r>
          </a:p>
          <a:p>
            <a:pPr lvl="1"/>
            <a:r>
              <a:rPr lang="en-US" sz="2400" dirty="0" smtClean="0"/>
              <a:t>Find an essay</a:t>
            </a:r>
          </a:p>
          <a:p>
            <a:pPr lvl="1"/>
            <a:r>
              <a:rPr lang="en-US" sz="2400" dirty="0" smtClean="0"/>
              <a:t>Find an argument by Anne Michaud</a:t>
            </a:r>
          </a:p>
          <a:p>
            <a:pPr lvl="1"/>
            <a:r>
              <a:rPr lang="en-US" sz="2400" dirty="0" smtClean="0"/>
              <a:t>Where can you learn about abstract nouns?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993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did you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50901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: </a:t>
            </a:r>
          </a:p>
          <a:p>
            <a:pPr lvl="1"/>
            <a:r>
              <a:rPr lang="en-US" sz="2400" dirty="0" smtClean="0"/>
              <a:t>Any poem</a:t>
            </a:r>
          </a:p>
          <a:p>
            <a:pPr lvl="1"/>
            <a:r>
              <a:rPr lang="en-US" sz="2400" dirty="0" smtClean="0"/>
              <a:t>“The Mixer”</a:t>
            </a:r>
            <a:endParaRPr lang="en-US" sz="2400" dirty="0"/>
          </a:p>
          <a:p>
            <a:pPr lvl="1"/>
            <a:r>
              <a:rPr lang="en-US" sz="2400" dirty="0" smtClean="0"/>
              <a:t>R55 (or R66)</a:t>
            </a:r>
          </a:p>
          <a:p>
            <a:pPr lvl="1"/>
            <a:endParaRPr lang="en-US" sz="2400" dirty="0"/>
          </a:p>
          <a:p>
            <a:pPr marL="457200" lvl="1" indent="0">
              <a:buNone/>
            </a:pPr>
            <a:r>
              <a:rPr lang="en-US" sz="2400" dirty="0" smtClean="0"/>
              <a:t>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: </a:t>
            </a:r>
          </a:p>
          <a:p>
            <a:pPr lvl="1"/>
            <a:r>
              <a:rPr lang="en-US" sz="2400" dirty="0" smtClean="0"/>
              <a:t>Any essay</a:t>
            </a:r>
          </a:p>
          <a:p>
            <a:pPr lvl="1"/>
            <a:r>
              <a:rPr lang="en-US" sz="2400" dirty="0" smtClean="0"/>
              <a:t>“Teens Need Jobs, Not Just Cash”</a:t>
            </a:r>
            <a:endParaRPr lang="en-US" sz="2400" dirty="0"/>
          </a:p>
          <a:p>
            <a:pPr lvl="1"/>
            <a:r>
              <a:rPr lang="en-US" sz="2400" dirty="0" smtClean="0"/>
              <a:t>R29</a:t>
            </a:r>
          </a:p>
        </p:txBody>
      </p:sp>
    </p:spTree>
    <p:extLst>
      <p:ext uri="{BB962C8B-B14F-4D97-AF65-F5344CB8AC3E}">
        <p14:creationId xmlns:p14="http://schemas.microsoft.com/office/powerpoint/2010/main" val="45295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1394</TotalTime>
  <Words>374</Words>
  <Application>Microsoft Office PowerPoint</Application>
  <PresentationFormat>Widescreen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Aharoni</vt:lpstr>
      <vt:lpstr>Arial</vt:lpstr>
      <vt:lpstr>Trebuchet MS</vt:lpstr>
      <vt:lpstr>Wingdings 3</vt:lpstr>
      <vt:lpstr>Facet</vt:lpstr>
      <vt:lpstr>Do Now </vt:lpstr>
      <vt:lpstr>Meet your textbook!</vt:lpstr>
      <vt:lpstr>Table of Contents</vt:lpstr>
      <vt:lpstr>Genre/Text Types</vt:lpstr>
      <vt:lpstr>Indexes</vt:lpstr>
      <vt:lpstr>Student Resource Section</vt:lpstr>
      <vt:lpstr>Glossary</vt:lpstr>
      <vt:lpstr>Turn to a buddy and…</vt:lpstr>
      <vt:lpstr>How did you do?</vt:lpstr>
      <vt:lpstr>Now you try it!</vt:lpstr>
      <vt:lpstr>Exit Ticket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</dc:title>
  <dc:creator>Angela Cantu</dc:creator>
  <cp:lastModifiedBy>Angela Cantu</cp:lastModifiedBy>
  <cp:revision>10</cp:revision>
  <dcterms:created xsi:type="dcterms:W3CDTF">2015-08-18T16:05:10Z</dcterms:created>
  <dcterms:modified xsi:type="dcterms:W3CDTF">2015-08-19T15:25:23Z</dcterms:modified>
</cp:coreProperties>
</file>