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56" r:id="rId3"/>
    <p:sldId id="257" r:id="rId4"/>
    <p:sldId id="258" r:id="rId5"/>
    <p:sldId id="259" r:id="rId6"/>
    <p:sldId id="271" r:id="rId7"/>
    <p:sldId id="260" r:id="rId8"/>
    <p:sldId id="272" r:id="rId9"/>
    <p:sldId id="273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3639A822-2898-4974-82A0-6CF3D1EA87A7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5E9E4-BBF5-4A4A-8BD3-8E6F562A0D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9A822-2898-4974-82A0-6CF3D1EA87A7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5E9E4-BBF5-4A4A-8BD3-8E6F562A0D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9A822-2898-4974-82A0-6CF3D1EA87A7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5E9E4-BBF5-4A4A-8BD3-8E6F562A0D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9A822-2898-4974-82A0-6CF3D1EA87A7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5E9E4-BBF5-4A4A-8BD3-8E6F562A0D84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9A822-2898-4974-82A0-6CF3D1EA87A7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5E9E4-BBF5-4A4A-8BD3-8E6F562A0D8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9A822-2898-4974-82A0-6CF3D1EA87A7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5E9E4-BBF5-4A4A-8BD3-8E6F562A0D8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9A822-2898-4974-82A0-6CF3D1EA87A7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5E9E4-BBF5-4A4A-8BD3-8E6F562A0D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9A822-2898-4974-82A0-6CF3D1EA87A7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5E9E4-BBF5-4A4A-8BD3-8E6F562A0D8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9A822-2898-4974-82A0-6CF3D1EA87A7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5E9E4-BBF5-4A4A-8BD3-8E6F562A0D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9A822-2898-4974-82A0-6CF3D1EA87A7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5E9E4-BBF5-4A4A-8BD3-8E6F562A0D8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9A822-2898-4974-82A0-6CF3D1EA87A7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5E9E4-BBF5-4A4A-8BD3-8E6F562A0D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639A822-2898-4974-82A0-6CF3D1EA87A7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3B5E9E4-BBF5-4A4A-8BD3-8E6F562A0D8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133600"/>
            <a:ext cx="6400800" cy="3657600"/>
          </a:xfrm>
        </p:spPr>
        <p:txBody>
          <a:bodyPr>
            <a:normAutofit fontScale="92500"/>
          </a:bodyPr>
          <a:lstStyle/>
          <a:p>
            <a:r>
              <a:rPr lang="en-US" sz="2400" i="1" dirty="0" smtClean="0"/>
              <a:t>Are these fragments or sentences? If it is a fragment, please write a correction.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When </a:t>
            </a:r>
            <a:r>
              <a:rPr lang="en-US" sz="2400" dirty="0"/>
              <a:t>you are worried, talk things over with someone who cares</a:t>
            </a:r>
            <a:r>
              <a:rPr lang="en-US" sz="2400" dirty="0" smtClean="0"/>
              <a:t>. Don’t keep your troubles bottled up inside. </a:t>
            </a:r>
          </a:p>
          <a:p>
            <a:pPr marL="342900" indent="-342900">
              <a:buAutoNum type="arabicPeriod"/>
            </a:pPr>
            <a:r>
              <a:rPr lang="en-US" sz="2400" dirty="0"/>
              <a:t>Using a paper clip to pick the </a:t>
            </a:r>
            <a:r>
              <a:rPr lang="en-US" sz="2400" dirty="0" smtClean="0"/>
              <a:t>lock. Archie was able to open the locked door. </a:t>
            </a:r>
            <a:endParaRPr lang="en-US" sz="2400" dirty="0"/>
          </a:p>
          <a:p>
            <a:pPr indent="0">
              <a:buNone/>
            </a:pP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3653355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“…encrusted with </a:t>
            </a:r>
            <a:r>
              <a:rPr lang="en-US" dirty="0" err="1" smtClean="0"/>
              <a:t>Nitre</a:t>
            </a:r>
            <a:r>
              <a:rPr lang="en-US" dirty="0" smtClean="0"/>
              <a:t>.”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09800"/>
            <a:ext cx="3162300" cy="4146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4" descr="data:image/jpg;base64,/9j/4AAQSkZJRgABAQAAAQABAAD/2wBDAAkGBwgHBgkIBwgKCgkLDRYPDQwMDRsUFRAWIB0iIiAdHx8kKDQsJCYxJx8fLT0tMTU3Ojo6Iys/RD84QzQ5Ojf/2wBDAQoKCg0MDRoPDxo3JR8lNzc3Nzc3Nzc3Nzc3Nzc3Nzc3Nzc3Nzc3Nzc3Nzc3Nzc3Nzc3Nzc3Nzc3Nzc3Nzc3Nzf/wAARCACcAH0DASIAAhEBAxEB/8QAGwAAAwEBAQEBAAAAAAAAAAAAAwQFAgYBAAf/xAA4EAACAQMCAwYDCAICAgMAAAABAgMABBESIQUxURMiQWFxgTKRoQYUI7HB0eHwQvEVJDNSNFNi/8QAGQEAAwEBAQAAAAAAAAAAAAAAAgMEAQAF/8QAIhEAAgICAgIDAQEAAAAAAAAAAAECEQMhEjFBUQQTImHw/9oADAMBAAIRAxEAPwBIGIwxqkAVtIywO9dX9go0FzduQdQiUaj61AtfucUMZa1ZsplmMpGfLAroPs5dRQyyLbxPEAmdAfUMZ8/3rxMzTvZbjRXnkZOMSLE2DpHLwpy0lLq78t+8D/edSijteSypy8c7HmT+v0qhYlBEDk95gSfHp+lQttMppUKfblyOFWyqjFhPsowD8J6/pUC34e8DdoqNEQAGjbGsEjOK6bj9kL2yjDySR6JtQZfDnzoPDrQGI9o7OyMcsRkHbGw9D9ayf6ZuN8I0SnNzJArQwaig3E0gXbyIBrZ16l7e1WEscB2cOM/3rVuDh3aSs0cp7PcEAY+eaJHHoZlaImNScd1Rj60PGltG/YJCyiaNpEiQu4/EOBk+9K9pJBAQw1aPix3i6dR4nz9DVhopBcRrBJHpC/BpI+o28elCMFtLK2sDtkIOHJPh06b9K6jFIjsGaNTpHfHTHpn6/Omb0disMZCDCghh4n1/vOmC8KyL2toUIB0uVCggelCv5ra7RYGibW4AJccgN+fL2rFFI67E57a3EXaNOJHzuysQSfOpUquJDiUiHGSHbIx7+VVJ4xCoVGih0HIYsCW9dq5W4up8yIiIynme1OCRz8KZFo6gUbxxTjhk7qIEAmtsNyj5FMjofoR0pDj95aWxt4w2lgDqwCcnak+IX0kMsErRIvYtudWRoIwfzB9qlccSV5kZNs5yAPSrsUbkmxM+mdxEg+7oDktpGKr/AGacff5FOSWhOwHmKSt4YzAmRcbqMaQCB71X4HaLFdMzCVZdJVcAEDP50vJB7MhLosKQ7iI5yScbcxTFpAn3blgiVhueW9Ki4jiuxkkkEjvKRimYnPZHbcyYOcjP0qOmkPezN8srxRBQGUSZdg+CAFO42Of915HJAgWQXSGPBGnB1A+PI/Qil+NcWh4LaxzXrYjmmCB1OynTnw5cse4qe/2p4GjGWRipYbEEkH++9Eoye0jtFhrqETLFaXJV2BZgEY59e8K1CsyNIJmYyyfDlvDpUQfaXg74ltpWZAcH8E7beJOAPGnYeLR3LJNEsskanchOQx4b78+QzQSUvJyivBbhUMqMvaIWwdhqGem9SvtHff8AFRyXKWcsxZfxGyRsAdx1xnJ5eXSvjcR5MkJcxtsQVxn+alfaTjMFrYEyMwJIQKVJHeIGr2ol3SQKi07YHh3HZ7mGKKWxuoiqY7V0OnO3XmNqVu7+6cP2DjutlYyBvjqf7ypoz2Uy9l97MkuTnKgEDoM+9b+8WiQmIdmSuzE6dz50D7uhqVLRBmubuQYc9nKd+z0j6AUN4uJYaMJFGQdWtpcjHUjFMXdyqSiUhpY99LnkSPOlpeOQyLq0uMjB1rt+WaZG34OeiVNwma8DxSzQNkEYTJyMY6VLkt7uaytJOzL6lOcEbEYB+tdJFxC1wdEAQ53IHM/0VHS9T/jrdCvwyTYyvgXJqzA31/vIjItHe8MjiW2Rp9RYRqQEON9vHpTPA5jLdxs5yShOflmvrW0geGL/ALiZEa9woSDtnnTNrFi4WRmEeFOECk6vpsMV2WLpi4SWgP2pgkYWrW7lc3UIfHQsBv7VcAVInVdjrAJ96Qu40u3CvqWOFhJsQNRAzv5eNMGAyHWJDhjqKg5H99qil0kURZni80FvZqbhlZe0Awx5nFcxcSxKNVtGqBGEihWIBBwCMH3POulvIIpVEU++g5Hh4fzUfi1tFABiFzAxAKRxDUPPOOVLQaaR9Fxjh8gAcytj/IwNz+WTRI+KcP7BhGD8R5QmNhjx7wHT65p3g7Q2sZaOOPsnI0EYYk9fyon2g4fZ3FnNdPCgkCZDmMNuOWetFSfZnLdEpILK4j7dpX1sB3iFBbw/x5+9e3VnarG3/Wt5e07sgkcsSDjz8uXlSPDuHXDiRoQZIHxjDjPUKQfCqUXBpGQho5Y/AjIwcDxoW2gtEW5uLZbuNHIkiOSyudsjz35bV81rw6aOOJI2bQCB+ITt5k5z86rRcFii2ntycjcsxyTR5+Do0SgNIGU7DJxj51qlo5tHKXVuiHfXpGeblQRSEsFujdoNeoKdicqfDcgbepFdTdcJjJw3aJvuuTg/OkpbCMgRx5RfFfA+PjTYzQLOdeV4pML2ZyMkI3LyzXPcQma1YRSRkKWZkIBbY8xt55rsuI2zRQf/ABxhdhpTeub4nA6FMs4yW5g+VV/HmuQnItH6Rbt2dmjqHBVAMn08KZ4e3a3MTCQ6SGHmP7il7a3RbeHsr1N4wcSIw8PIU7w62DTRuJou63JNZJOOmPOsywexMJdFUpGqyY3IXfPI5FL9uRDAiAZZcnPgP1ok7iN3CAgkjPI+ApSM6pTNKcsjcyelRSpOimOz3iRZQXZGODuF54xg/wCqTWVGg7S3aYjSGB6EUxfH7xriFybdmAIlA326UjHYm3Yq9w7MDntNRH5Y3oYpBscgeOQk20Y7NmyVdjlT135VrjFzcHhEyosZR1ZFk1FSDyBG1Jrw+eO3YLcyXGSQ0jsFYqT4ge3T86Xm4RcXFuA8hI30o5+Hl4775FEYlYtwy8uEgkjjSMIV1CZ3xucZx/fnTNtd3k34iz6gTs0UmSfL9KWXh86shdC6r0O3y8aNFHACNLlGB38Mf3zrnJBcbHO2MkZj1h5hthiVI+dAcXCMSxC522bP0x+teusevKntCo7ra86T59K08m4BYM3MjOcHp9fEUKfoxijySc2mLEnmGB/KsSylEyJdQxy5Y+tE4g9xbgyK2rP+I5VClu5WI1BxnwDbn6UyMWwW6HZ7rQrSySHRyqB9oLtWkiAxgZxj2o93M47NgzaSpyjjI96gcScAppijTmD4VVgx/pC5y0fqVnKv3ePVyCKB0AxT9tOqSwLGpbPyz+370tbWcK28TLfR/ApOU5HHjvTNtDbtdxgX0UjLnCqpyfDrR5IPYqElofuTlAdBdiD3R+9TWj7KOQndvE9c4/empLjtLnSmezj3APPPjS90Q7NGudOBqbB55/PaoZpFEbJ1+2ZQAwAKb596AkiGMid9Az8RHw/nWnX7xMEzo05ZSXI5DyoIs7x9SLdKgJBAkIfHTG1DBa2NloNGIyA4SEsO7qJwSPWtxXFyMK7ZGcBWxgDyx+1BtuHvC6tLxBNIUr2iHB9MHb6ijS2kkiOkFznbk8erB9c+f1rXQJqa+XsZmjlUkIxBVGO4Hic4qWbW9aNI3VGDgFSW72MbElR+tGuLPiEtv2VvLa94bSBAhYdDucdNhUie/wCKcPlFrNBFcBFA1asKR0JI/u9HGF9GWEk4WoZWRwjDIPZM2w9MCjXHBC0A03Mke22wweu+SQeXT1rK8RvC5cQWSRk47rZxkelFNzcOddwUy2wAO2PyrVyXk5k48KmEzFb0MNxhvCvo4JonBbS0kZwAHB96c0i4YyMwUjOArDcjnt40hIso1nfAY6TjGB5/xTU7Fsl31zcpPi4fQ/8A+eWal3qsmjdcnOdI9KoX7hO82ssW3bO/l6VP4hOR2f4ZU78gTnl5iq8K/SEyej9hskZLSIav8FJB6YFeIxkvLd4hqAch2/8AXINMyX7XNtaOsMCLHEE/8m7HA50WwMcSzsTENS5IVgS3p13pGWG3R0Ja2Bu3aK7KgJjGWORkc+Q9KTnmKxyu+olW7qjkRzPvR+IhlaNiBqJ3z7H96Su8mBgw3VckeZ2/Ko5LwUxI93dmAJIijIbGkkY328aXPEZFJkmjeNtgAHyTzG2x/wB0W4jhnfS+dGcEKSNx6e1AXhkLsU7aU5I3EpOnp/cUePhWzZ8r0ahmlW3Zrfty4YHS3Igeg9Ko20vbhdYjR8nV385PXz261AvLGC0dPxM6zp/FZnJIxkHJzyqhbwFZOyilSKBhzOrU3z5+maKcY+DE2LS3Uq35toZgCm+iR/wyAeYYb535Hz6bVUcyxKkkIYA6hh9QHjmlZrGIfDKxbx0xgDbyIpYwlID2cgJJPxKdRHtQtp9HHl0IjfTCNlcP8IB0j5j9/agCJYiomhjXWe47EkjqdzWJ7aZLVZEYxaDqLRn4fpQBe8Ru1R7ee3XAA1PEuWz45zj8qbFWtAvsejvIpINULxhckZ0gAilJbrL92QLtnbfNeyw3Q1lhC5wACo5dfDFJf9tQV7CbI8READ+lEor2C2/Q40yurArnHLIrlOPzraSx9nkl9RbfHSql3PdGNVdmB6nHLyxtXNccWR5YlJI0qfzqr40amJm9H7daiP7vDoJOVXx2Gw+tOlYY7i3ZCSe13PMnbfNZlsIOExW33iSRlmhV1KHltSs93axujRpJLg90s4XBHtn/AHScsZcmmZFqlQ7xy4jjni1fHqBAxsNvGo8sxljJLZODnbng0Xi7u0kBK5JOQuPi2JFJu+gFSRkKcDz8TUjSZTHTJt9dJaQGUgsFYbKN99v2pdrzkYjPrYatLW5IKnxyf91jiErrFJGgUvscsMg5PSoxvbxo21yBGBwdCOCPqRTceNOJs3ssTzSsIrmOOfSiN2imMtpGOenfqPOtNxa1hQx3naJJse4udPzqN/yN6sfYs0qFh8RGRjyPMem3nRGea5IW51SYU4Z1A9MHO30pv1rygL9MtCYpJptr6MspwAiqdXTkcV69xMrfjkxv1kXA/PFSYruRZMTr3N9gvMeWK8uLkOVWQuxOdihf86Dh/DbG57xIe0JkaQjnHsUOeo9KThvGgbmAjE7clX1/o5edLdusTFPu5I6FDge3hWo7vLaJFVE8QEO/rRqNLoHsdkmuGKnXDIpOoNv/ADj1r2+4jKlu+SFaQYyhzgenKp8uhGbswp8cAkZoJvFMLxMCmohv4rYxT2kC2wpm1MQ58Ntsk9K5/jBDXQ3OyD4t/P8AWnUuyz9ipxvs52+lSbyQy3Mj6ubfoKswQqQuT0fqsHEZJFjklndnCgEu24AH8UxNKpRTnvAg+exFKWt1IsCKhwGUZwvPainiM0S6kjgJDbExg/nUs4ptnR1RbaImPtn3OBp33xt/FR53zhttLAgHypkXkirctI5OY8Zz45BPvzqVeXDvaxdVR8D3JqNKylaYhf3KQxs0rKqZGpj67UrDxW1ZSDcKQMKe+M+38ivXZGlCOxWNxhiD4AVhbe1UaDL2kQJZdRBx5Zp2NRUd9mSdvRqfiVhDGJHI0sfiUjLfWkLriELyK0DkRqNwunO3nml7lbdJnBhjVM81ABI+Z6USyhE0WY7dCg23Pl4bU9RilYFsZUGVSobWzHaRnIGfl50QmYsDLlyAdI05weXOlzaIjadckZH+JdtPpW2tbkRERvkY2KznHpnPrQvibsYW8WQJG9q8bcu8FyPlQI4UdO0DMVBOMNyA9qVihvsGRHni0DcOVY+wIpIz3KRjtEZoRkKQ2M/KjWP0wW6KjQpMx1XD6ceVZe3iZsTLkHYB9yPPIqYt/Ci5e2XAO+HJ+uKK3ELbA0Bo2A3Aai4TQNm7iNIYwVCYB06cdeVc/dOe1Y7DvGqb3AmmADkqoz3qjs3aMWI5kn51Vgi12Lm0fsvEOF3XB1tlu1UJNErxsjZDDAz70lMWZCxAA3IG29Zv+JXXEniku5mLRxhEXOAqgcgKWS7nhU6JnR8jBzyPhUc+PJ0FG62VJG024D51t4Ecttv1qVdOVTC8lBHrTzkyQTSl90AbJPoP1qZeH8VI1/y5VKlsobJl9IYbcuX042J9xU+O9jecC5lRkHMrj+kVQuWhcPFPp0lsNk4xj+ilTaW4Y9ktsUbcHHjVGNxUdgPsRN4hllmhTRGhAOncb53z7UX76kqg29yq6d8HA/mvbi1n7yhEkGCN8r+VLKscMiC7jaKIggupzk9MVR+ZdA7Hy6yOEeeNIcc1fJz0ptLuK0QCOZSqgbA5yetSMl0QAvLF8CArg0ytrCseuScMf/QKDj9aXKK8mp0MXN8jja5wcHu9PnSB4hEgMck2fbJ/as3c8GgKFBUb6niHe8ht9KHFHZOqh2A6A7fOjjCKVtAtjNjLlC0UojVvgRjk/Kvpe0HedInB54GDiplzCYZcoxZRyZcHHltQnmAUaZWYHmuaZ9du0wb9j7vH2cpEQUFTqAHOpUIPZg6dXnity3DNEwUsU0nJPOhxyBIwDzznnToRaFyezv4ZVKrp1attjg52o9wkbwnVcdlgf/Vkj5HepcZ2UVsyM0L5OccqjkthorRyqbJol1MOywrHrjmR60heyETGZRpIUgA+HKvLZyI8DYcsfOl7xmIbJOOlTeRyEZ2bQQhOtjuR08aRLSxyYBK4ORqTn7imn/8AI3lihtnU252XODvVMHWgWIvfXpcoNmA/y2yK1bSyyyoLtdYVsqM9P6aE7E3D5xyFGt8McMoO1PdJWkB2Fi+8RRuk6M1uDqXu5wfD86+jvXiDrLBrbHdYtjfw2xtRRCqISpYDpnal7lVVQVGDgjagTTdUEBe8ZSDJEdPjjrWoLu1Ds8gbmNglLyICrZLH3r5VU2zZAyuCDTuKoW27PJ7tnGiFNK5yScgn2pQKysCw+dbIOM6mzWMknBJpsY10KlK3sJMxEOBy5bcqXkOcUR12AycZrDLyrYqgZM//2Q=="/>
          <p:cNvSpPr>
            <a:spLocks noChangeAspect="1" noChangeArrowheads="1"/>
          </p:cNvSpPr>
          <p:nvPr/>
        </p:nvSpPr>
        <p:spPr bwMode="auto">
          <a:xfrm>
            <a:off x="63500" y="-660400"/>
            <a:ext cx="108585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6" name="Picture 6" descr="http://t1.gstatic.com/images?q=tbn:ANd9GcTmdhxvwIysxAxex92bsu5oemI0dxioRKFpzAtSZfXN6L6n-z4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79420"/>
            <a:ext cx="2584407" cy="322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3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60976"/>
            <a:ext cx="10254521" cy="6823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143000"/>
            <a:ext cx="7391400" cy="1480065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“We came at length to the foot of the descent… on the damp ground of the catacombs of the </a:t>
            </a:r>
            <a:r>
              <a:rPr lang="en-US" dirty="0" err="1" smtClean="0">
                <a:solidFill>
                  <a:schemeClr val="bg1"/>
                </a:solidFill>
              </a:rPr>
              <a:t>montresors</a:t>
            </a:r>
            <a:r>
              <a:rPr lang="en-US" dirty="0" smtClean="0">
                <a:solidFill>
                  <a:schemeClr val="bg1"/>
                </a:solidFill>
              </a:rPr>
              <a:t>.”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94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990600"/>
            <a:ext cx="6400800" cy="685800"/>
          </a:xfrm>
        </p:spPr>
        <p:txBody>
          <a:bodyPr/>
          <a:lstStyle/>
          <a:p>
            <a:r>
              <a:rPr lang="en-US" dirty="0" smtClean="0"/>
              <a:t>Catacombs</a:t>
            </a:r>
            <a:endParaRPr lang="en-US" dirty="0"/>
          </a:p>
        </p:txBody>
      </p:sp>
      <p:pic>
        <p:nvPicPr>
          <p:cNvPr id="7170" name="Picture 2" descr="http://t1.gstatic.com/images?q=tbn:ANd9GcSCd0LCbPsh8XuhtxLLOPDe_AJLxr3lovbj6_pCWkSlZ9KYtnL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69" y="2048317"/>
            <a:ext cx="3783109" cy="480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t0.gstatic.com/images?q=tbn:ANd9GcTyh6gJhEvk0eL-q6199HEXKJuPH_Q0jsgVmp2cdB3Hli4uqVWC_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378" y="1524000"/>
            <a:ext cx="4876800" cy="3347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91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rlv.zcache.com/montresor_coat_of_arms_postcard-p239711118047881719qi2j_2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1" y="978932"/>
            <a:ext cx="4419597" cy="441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95400" y="60960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95400" y="4866491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No one </a:t>
            </a:r>
            <a:r>
              <a:rPr lang="en-US" sz="2800" b="1" dirty="0">
                <a:solidFill>
                  <a:srgbClr val="FF0000"/>
                </a:solidFill>
              </a:rPr>
              <a:t>harasses me with </a:t>
            </a:r>
            <a:r>
              <a:rPr lang="en-US" sz="2800" b="1" dirty="0" smtClean="0">
                <a:solidFill>
                  <a:srgbClr val="FF0000"/>
                </a:solidFill>
              </a:rPr>
              <a:t>impunity.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978932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err="1">
                <a:solidFill>
                  <a:srgbClr val="FF0000"/>
                </a:solidFill>
              </a:rPr>
              <a:t>Nemo</a:t>
            </a:r>
            <a:r>
              <a:rPr lang="en-US" sz="2400" b="1" i="1" dirty="0">
                <a:solidFill>
                  <a:srgbClr val="FF0000"/>
                </a:solidFill>
              </a:rPr>
              <a:t> me </a:t>
            </a:r>
            <a:r>
              <a:rPr lang="en-US" sz="2400" b="1" i="1" dirty="0" err="1">
                <a:solidFill>
                  <a:srgbClr val="FF0000"/>
                </a:solidFill>
              </a:rPr>
              <a:t>impune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lacessit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44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“… you are not of the brotherhood.”</a:t>
            </a:r>
            <a:endParaRPr lang="en-US" dirty="0">
              <a:latin typeface="+mn-lt"/>
            </a:endParaRPr>
          </a:p>
        </p:txBody>
      </p:sp>
      <p:pic>
        <p:nvPicPr>
          <p:cNvPr id="1026" name="Picture 2" descr="http://t0.gstatic.com/images?q=tbn:ANd9GcRgL_lTLM_qKXzPYM11VElQqBWsUtunEHKWTxMCxBpBPxkLD4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05000"/>
            <a:ext cx="3581400" cy="359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3.gstatic.com/images?q=tbn:ANd9GcT3Jcal0ZOrywXiENG-8eb4UJHnLpHQzpLQ6u0epIgwuqzxqFzFR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991993"/>
            <a:ext cx="4495800" cy="2991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62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“Yes, yes,” I said…”</a:t>
            </a:r>
            <a:endParaRPr lang="en-US" dirty="0"/>
          </a:p>
        </p:txBody>
      </p:sp>
      <p:pic>
        <p:nvPicPr>
          <p:cNvPr id="2050" name="Picture 2" descr="http://t1.gstatic.com/images?q=tbn:ANd9GcTMWnUdhO9lZVfJq831lvHaPUQx5JzTfLd0zZS9FOc9FfOIFkRW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362199"/>
            <a:ext cx="3200401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27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“we perceived a still interior recess…”</a:t>
            </a:r>
            <a:endParaRPr lang="en-US" dirty="0"/>
          </a:p>
        </p:txBody>
      </p:sp>
      <p:sp>
        <p:nvSpPr>
          <p:cNvPr id="4" name="AutoShape 2" descr="data:image/jpg;base64,/9j/4AAQSkZJRgABAQAAAQABAAD/2wBDAAkGBwgHBgkIBwgKCgkLDRYPDQwMDRsUFRAWIB0iIiAdHx8kKDQsJCYxJx8fLT0tMTU3Ojo6Iys/RD84QzQ5Ojf/2wBDAQoKCg0MDRoPDxo3JR8lNzc3Nzc3Nzc3Nzc3Nzc3Nzc3Nzc3Nzc3Nzc3Nzc3Nzc3Nzc3Nzc3Nzc3Nzc3Nzc3Nzf/wAARCACFAMQDASIAAhEBAxEB/8QAGwAAAgMBAQEAAAAAAAAAAAAABAUAAwYCAQf/xAA5EAACAQMCBQIDBgYCAQUAAAABAgMABBESIQUTMUFRImEycYEGFJGhwfAjQlKx0eEV8XIHM1Nigv/EABkBAAMBAQEAAAAAAAAAAAAAAAABAgMEBf/EACERAQEBAQACAgIDAQAAAAAAAAABEQIDMRIhBEETMlFh/9oADAMBAAIRAxEAPwDIyliVLuVwd9yfy+lXQNqCp6i2NgT75qm7CM/qIVwTnJwRTHhnB5JbcyiX1ndcjv1x89q2xKhPvAn5aMnnHf6V1NG0EyMGkXopzVoW4dpJFYMYFJZwPi84qu2jl4jbvJKy6cZVV+HPipti+Y655SEFNerfJ8YorhkDzw8yOXDk7joB7ec1zauFULJpO5Vge5HWmU0Js41vE0Bf5lHRh/kVN6i5y5W+naaS1WLM4Gosp2FFJZyTREzSyGUDYg46/wB6VQ8StYuJy3TRuFI2bTuP3iuOJ8aa7PKhDJHj1FeppZL9ENk4jbJGYoUczpsZAT0rlHaV2Zy2465G3t+dBcLh5rKGGWU/GB38ZO3etNa8KMml1C9QAAcEjABPisu+/hGvHF6L7KxkuAyoAEFWn7NTOdUruc74znGO+K2nDuGxKhwuk7ZH0phHAitpCY2yfesJ+S0vjj5decHZHXWXAG/o/mz7ee9BTQqsYMUjaztgr+96+ncTsFkQsoKt5Qbjf9RWUnsZ3iktY4A8qLkOSOhPYfvrXR4/L82HfOMoYriJE5rhkwQxHb3/AH5rsSGFtyzx5wAnbzv5q0NNDbvHc2xeNCVUhSRnv038/hSm75qBmBZVbBKMoAzjtWyNwejxTSOHUhu3r7/L970tVoUMokbB/kGd8jauEeSSHmrIoKnp/TQsTSSo0h+DV/KNyT3/ABp6iir2K4hj/hAgjcsCfp9f8VXCnNgB1EknBxTCGI3caNI+dsEocgH375pakLrNIsJIA3bByMdsVZBboMkuQzEZwMnY1XbkpN8TerYgdq6ulYXALSMRnfO/+qsKuJlkTT49QyKkO2kMJDOhwTvk71LhkKnklmYjrnGDXl7dRvHpC4YA5XGRmqSqgKyMF2+QxTgdwwnQdUj5ye9Sq4uIWuk5ljBzuMVKehrL2zjuXUqodz0IGe/eilS94dbOEOqILsO5+Vc3ETRXyupzGRuQP8Ubeya7RzE/qVCf3motVJ/oWzeKPhMrSBTIwJePPT2/OqbG2h+7RyQyyAuvRGAH12/WioLS3ksI2YagynUcfv3oLiFuLJRDa3BBk6jV0ArO7WvOSaB++m24nKGzOQxOAQMkD9/hRk3ErnikYhEapFkfCMnNKre2eSfEaMR3KkE571uvs3wQNCCUYMDnfbH4Vj35JwqbSO34VLLGuV9TZ7ZzVKcG+5u+EbbbGM7/AO6+n2nDY9WcKVXGkea44vYW8IEj8qNHOn1ED1fr5rDj8nesP+OVieFqomUEYZnGzdvlWz4XEzGMkekZLDT+8/lWMV+Xes1uFxnodznPbO4z59q3HBJ1VFE+lJW205DkDxkUfkW+4vx7zGgtrZBEDLvkZFdGFJPh2wM9avX1qB1GBipBgAggZB/Ko45nfO1neqV36mOAliCTsdq+e3X2osIeIFYLiKRydDx6gAO347V9D+0ojHBb5naSMcojmRDLqO5X3Aya+bfarhdhxdXksrJYowDG8rQ6NEmc5I7gjv5FX+NzltO71FbcRtILOeOeIRTuxZSVxkE9vltWE47xfmt92h+MZWSQ74x2HvRnGrh4PsxY/wAQm7MKJlvUSCTuM+1ZNVMJGRqJG9ehHPRSsUjBQnSB/V8Xzorh9+ugI6kYOBvilRc5JGQD2FWQMGCkoWAO9PEnVtMefyUkIXtjpXswZeabY6V2zg5yc+53+tAvNHywIQUfVnGO/wCNXwSHS3MbTIRgk9x5qgocyl1XZifJq9NTMRq/hoQCAuKqhCtdkOPQOuDREyaXcx/w89RntSDtoQzAEY1Dc46ClvFMQQOgb2XOx360fJcFFQnLqOhzSXi91zpggzhdyfei/QCQ7qd+9SpCNm/8qlSH2aKLlhtSoyH4W09/l5rB/a/i0kvEZLS0kdIYzpkKnaRtvr7fPNajjd9Lwfh8koCyQgYUDY6jsB+NfOljkY8wjUzk509yTvRJt1p3cmD7C/vrVcwXMqJ8JGdXX505RMnU8hLvsZH7/L2pXbQRnSWDBCMHPb602sSiy8qb4l2yRuarqfSeKefZ2LTKh0jBb9a+rcLt4oIFODg/D4z/ANV8w4I6wybH0q5wdu9fTeEXCS26rpyw2+XvXleS73lbz6hjFFGMKPhAx9aXz8MPELqSS+AMUDaUjycBMHUc+T+QpoEL6CpUAZzirL/P3WRQjOGGCq4Jx3xnqazsnHUsG39PjH2kjl4dxMxrE0YTBQhtzTfhF3cxBXniGgxiRXAwVydw3400+1tjwwcFjWdpcCRZTqPqTuAp6jbak4suI29ikdzFM075LajzGC9VGR3AIH0r0PjOplO+TqPolnxVVtZJWeNYoEyzE75xmmNlOt5apcRqVEg2818rtJS1td2Uia5ZSsaKWKsSSe/Yd/pWmv8AjZ4dILa3dlTC41dCMAbea5v4Lnxib/pt9pr0QWr+tRhM4PX518+4zfJxLh0lo0pXVAQGZtIYg+rSM5PUb9KL4nxN7+ePW6kqxL4O4A3/AErDcamkN7rEgBLaEx/KMNt/f8a6/D4JJ9i95DNLPhXG1Rric82Nc8lX0sAf/qe2fH0pZefZ23j5z27SMY2wUbsPnS+6EdzB6QRKgJR89DvWos0F7w+zvSrani18lj8JGQMEYwdgfBHYHatrPiw3Xz28gMLkbjPT/uq4MKMkn/NbDi/D1lVsaUPVcAkEe4G+fek0nChlUkeSKTOymM5bbsRt+OOtPSAtgLjrnua7SZmTEiBgO6jGDQ1yssLOJk/9vYnO3yzXhLxENqB1ruPGf+qNAq2jzI5R21DoK9mncviT0nHQ9c1xGBAVdlDKxBx4rxpIzKGxlR8QPeiB2QxjWI5xSecYlcHyaPupTGNUewJ2pczFmLN1J3pdUOoujfOpXUHwn51KkNr9tkeC1t4GlLRvP8GT0AP5AkflWcV0Me7YxsDitL/6hL/CtZ8gFZSh8DIJ/uKykDR5UsuT332quPSu/wCxpalnBWPc479KY2Rdp01pq0n1Y60tjWLGtCA39JNMeFyiKbWMAY9WTV2CNHZRGN9SW7GM7g9sntW34BO0IBDYOrGOwrLcNuJdSLFIFRz0YA/WjPvFzbM8e+hnwXA+Hbbb3wa87zeC3r5R083n9tpw/wC0dvNdvbvIglQkkeQc4/scCib3jCOOTEyEsACGOPasXwSe3mlvQGHM9Ea5X4TjUQD32P51Zx0TWbLGZo+by8+h9gtTPD97Sv8AwyuJIbl20W8U0WS8mtvS5XBVAPcaj9KVfae5aa3klQcoSPrKh8HJ7/2oa1uzHwG4vdXpe6Bj+gOQPPj60PezC64ZcLzBnmIsY2PXt+ORVd2zpt4+Z1x/0PIjiGG5kPNaVQPWq57gH6bCmF59obHiXBo+E3VuYbqHBVyfjYbZz5IrN2/ES8k1md9D8xCTnBHjHYjB+lLOOXLO0F0jBlidejZOd810eK/L6rn8s+Poz4y8lrGDYXDAs3LZnAJ+nzNZe4dpSr3Mm6tnWFG596L++PKUtmILCRSpPuwH60G6jnNFkDTuy4zsdsfnXT1ZGF+3dyZLa5eGXJGdW2wIPQj8abfZe5Bt5LScsQj7xq2ltJ36gHoc+Ac99hSu4Zbrg9vPzP4tm6wOO5B6HPfaiYALO8hlWRkSZMM+gOUOMggY3Of70u5vOlPZ9dmQIZiy4RspCGLOd9jud8nqTSzjQkvkRihSZSGYqcplSDpye5xWgniiu7K1uXiYc9MEBQMddy/XJ3PjI/FZFZxwqkEgiOMlGDHO3TAJOWz1NYyrxm3YJcxGdI5GZzpYsTpHYDwOtAcStCkvNjCumroOiindzAIBEJRIRK7LE7K2VOdwc9Pi/fb0Wsxh5AKaMrsAMYAP+e1XzdTYz2vUoUkdAAM9/lXM0iouJExg4PpxWkm4YOHzLbwyAu651RgE/Lp+tJuI8NuDOdepwGAAG5Zj7noMeTV4RPLM0hAIAUHOBVRq67t5bSZ4Z/jXrXtpay3k4ggXLHcnso8mowPIB6T23qVrrXhvDbSIRNCsz9WeR9yf0FSjAafaGIcRs5IBpTGHVjvhqxEduVuDHcrocHcMPzrdTFgWDRKo2PpJ29/ekP2pjgeJbmBwzowVtPg+arn6rTrLNDQ28BXAwp3w2autZVR+XOdRHdRsfJpdAI+XrMmrI9OPNE2dyEIQgZPUdjWnyRD+wuY45xGZ2KMBpbuPan1rE98ZLea6aPIBQjfX23+X60kit7K9tNQUJMoOHU4PTar7Ph99ZFZoWa5RP5AcHB8dqy6yr+zee3vuHQHFwrc3dyEJA22JJ6dPyFdWl8U1TRyFpOaOaj4bXtjJ99qs4OvEby+aSCVlhkTLLNgmFhswIPVT2x03qziPCrC3mmS6uIWaQHaJmBRz/MwBznFYdSVpzs+3Fw4lt4LW3ieP+KZeWo2BJ65PbrQ9ysrXEdmhjM8jEkqxKg42yR46/nSpL0/elguJpowhCskY9Sj3J61V/wAnaQX6x29w6x6XaaQuVZyfSqZO565Py+dZZZW86nuew44XxKw4sGMEoWIqS6Ash+v72q3jeJOHSfwXR0kyUcEHG++/0phaxSTuJufIA9yFIWQ5ICjJ226mgeM3BmSWQXTzzM2X1bg9NyTuNvnWni6k6Y+SX47WbmkELSFc8wkaW6Ebg5/tVVrHvcOxViMBmkbLHIGcZ6npXvElbWr4OSBnNCx3RjkmLIGUncgkEbYyMV09zZrnGcOjnkvY4YgXaY8nQP5s7/TpmnF1Gr3lhbuVCvIiNq6DfFUfZiV/+SW5t1OYIi/qjLLnGMe3X8q6uZJJeMQDShkzjTp6EqTv06Zz9KmdbMGY0stzpsLhopMXIkydAbSAQQqliuG2HQePegbO9juxZWZjVrm5bRqwQF7sfmeu1WG7kFmLbmPIWX0FQc7jc4zkexPj3FcwO3OSaGH+JC2UZIwFBAIxvnAOcbdazxUUcdg+73S288/NV0KEsmwAB9JHcdTQkEUN06mMBkUELk6cEdwe7HtvRPEWmvOa1+Y00KZDCuCVXsxIYnqD0NBRRpDKotAqDT6FVsqPOPO377GuZRaLv1l/gkqkylCQOjDwS3Qkb7Y+tDi3H3RLlpoiNelIi5JckdAe2P8AFeXFxrhWLMhLbgg7LvnP4ds0GeIRRJJFHI0mATqV1yP30z2rVCmeBb9iI4l6bMdsDya84cV4ekkAwzE5LDbJrrmvEraQpB3IHb5+9AXkirGCGO4yPaig156ndmwfnUrPiZ5ctlj26VKjQ3N5Py2HKOyk4xXF9dRNMo5asoOpiwGCf8UudyZWE0unr0OxFelEh0yxs0mSNWRkYPWn0vnHV1Y2puQsQjHN3yuwHyonidjwl7TTHKIpkTYoNz7HzXMlvBcR4DBHGCDjFJmbLMlxIdanfHeo+WLyOLKVkkMby4AOM5rW2vE5LWNBDKJV/wDil3yT4NZix4UeIcwQsEcElT2PsaqCXNhcMHVuYh9SOc6h7VX11E/cfQrviE3/ABUi2soivpIiIyrBSrnfOe4+nilYi4twiOBruZJRc7GRCcK/XQ3diRk5obgon4vb4jeNVj9JLHcfLajb3hd6HhnvL7miFdUcZOUjxuSBjc+5396ytkuNMvRZdXbRRMXUFnJ0n+YZ8ms/G/MM8r7qFwFPz/xTDjCOGjCsP4p9JyNgf7UHxRDBClqAqnGGx/NjqabT+ty/otsjMtxm1mNuzHGpDpAHk9q0fIF20cUMRW6K6dZb0z7Hcds1zwKwKobo20MhBHI57kKSNxhQNzkbnoBTbjnE7/iFiYtEE7nHL+75LNKpByOwGM75H1ziky6l9sjxCF4CqFjqT0sp6j2qrhz8m4hcojHJ2fOD37fKrLvUbuRHBSUtvrOSDncGgUfRNASD6iMAjp+81tfTGe26h4pbcI4Q8EC6ZnPY5OSe/n/VJrSf71xe0klPrklYj06gfScAjuPNK5ny2TucbYoi2bVd2DMwUa2GR2yppczJT6u1opWSZ5DJKyxlSWibGGz7DcHr1NVtfN/xkcK8NSNwp9aTZ5eMY6jc4yfpS2eVIk9Y0Et6UiyBk7k7779+9DvK0ZRgSmgnS0hPp9gOp/AVMgOedGYuaqAMQCQdgwO5xjfBOcj3NAXL6+WsxQvC4GTjDHGSCBuF3BHU0NHfLEDIFDMTqMjKFJPTAAqm4uJXViXAA209ivirkTVj3ZaV/WSc6Xb4R/8AkD9aqkmWScEBcY6gZOaDMoRduhHRRgCpbXU8bELHric+pT+ho0LZZCjmVMDbBx3FBpG88sYGcs4ye2M0a8SwylsPIWz6cYGPnREtrzFSJX5aAb6T8WevTtTAAWqgsNSHDHcGpT6GWRIwqMgUdAo2qUYFE9xHLK+cDTnfxXEMzCN1UKUzk53qXcIMpEhGM51Dt7VwsALhYiWOD7UqcE292pV4xEZG/lkDdPbFCTJNe3SpjS6jcttj/NUxq3pkwdKNuwGaLYf8hLzbeTJVQMMpBz2rOxcv0vsp14azIZNMuolW6g+1Wy3UN5LHLeMofOBjx33oJUkePlmMlwcHfpRHDo4klMcykEHoRS9Kafh15ZRxolvPEijbZ13+lC8Q4jbSNLE0jyN6goRhuMe1Cz23DpLUYZklA2cdD9KX29s7yDLRhBsGxhf+6JJVXq5ji81vEsoVTpGGXP54oeWOMy2skrGaLADgbkjuPnThDbSW0q3F4EkJ0FDGWDDyCKRSwsl4bRH1xucK4BAY4zkA70xO99tUnFraQO9uoKhSFbSSygjGD7+3auJ7xJIUiEAABy3pJIAOwHYfhWZ4dPJBetCxCrIQr4G2rGx/SmYkO7ZXHh9s/Wo9Aj4hMJL2Z0BALEqD2GaX3PoAJ+JDsPka0V9wyOSQyRuyyNvvuuaQXS5Zwdzkg+5rX5ayvOCLhgyRup1Kw7V3byZmswGwyyVTbK/3YRyqUKnI261y5Ysqou6OGJHzpypptPcNHKGUDOTk53I+dASjXqJO7HJJ3qybO2OnvVYUuQAM77UD2sSFVUHSp9ya8fc6s5B8dKuNtNkryxq6BGOP70SOGXBiD6Y1wN8SDNVpYWxqWbX0Hbtn8asU6pvTF0HTr9a9KMH0Z0t0yRqxXjESEBTIi53bC/3zQBCKUdiWUqRtjJ+dVyOQvLU6T0BG2T7+9RrgQkFZtYU5wyf2PQ+a7tohOVmB/hKerbZ39Rz86AutVmWPBL5z4qVX99RSRGhZc9dNSgCkhWbiASSQIrNj1bht+hq7RDFLiJVTTkFt2/DuRvigJJhDK7OQXWRWG/g17eM8V7MFIIVzge3X9adhaOvokS3ieMAqRggL3HXGNh9KW2V6lvK+uNm1HBII2A8Vfbz/AHpGtpsJqGUOe9KzCA7CRRqBwctUVUp9HLZXDPyYHV1Ukkvnfz1odA07IUAR12ZiRgj9elDWsfKVmj7jfBruETqGAYgZ2J6VOQ9MWkht1OiLnz56SOSmfOOhH1oF5pJmLzZLDpk7L8vHyFXqCoxITkg9emKrjTmqcMeufpS9VX25R41XXI8jP4Vf1oa5vH9PKg0MpyrHqPrR/wB2GrTvsNzQs1kwG+cDcEU8G2eg1/KbyTmxx8ucb6h396ITiIn0swG4y2R0Peqokmj1CCJcf1k5avFs9BOrUXJ9TZ3pfGVW5BbXgQCMPgZBBzj99qBvVto53F3I0TEBhgaiCc56dDXE9kr+pzqGdiK5NkOXhUXSd8Dv705EXq1bLPzUXOTttkVUNUcitpOlhgmuEuEguUWWFpQNiucfXcb1YwaUkkuqNkomrIWnInVjGR9lRmJ6YGa8WNoiJJ5Y4SrDALan+ijerh96mjWMykxL3B0/sVSkcMRZT1AI22GTToh6nEpY4lZmaRCuA7YyKVcR4nzoHe1LLKCq4Y5IJP4VU8jNbqgydIAWlQgm5qyNE2AwINKHeje5yjhlOkMoJAXPbcZzXXDZrNUkeZC8o39cJYIPah2eSUxNp05QE569TRS/eIGWKTJBGoLnH4eatIO6aKWbManRqy2nbUPYdv8AVHNl7cW0Q0RjGR5Pfp561Uhu5G1fdHJGV1FQBjzXOmVF0zAqPdxt4owLYlmCkRJpUEjB81KkQkCbFOv9ZqUA5vuEQzPKpbTsSCF6VddcIRxG7S7sqk+n2HvUqVVIJLwhUYaJmUg9QN/71weF8xhJJPqbJAyngZ81KlRVQa/CNMMbiffOPg/3712vDQAVaTUCBj09KlSppx6bEROYy+oY3OnFER8LiU5DYyCThalSpvtoi8PjMeSx+HsKpPDkDEas7+KlSmVUxcNiy+eikY0jFS6tI0BI8/WpUplAEtmpmQFj6hvXTWaxgAN0HipUpxNXQ8OEi6uZv8s/rXstgpbRr2/8alSmkNJweOSLWXHXpoqhOEKZeWZiNUgwQvSpUooiyXhAi3M2oac4KdvHWurbh4dVDSdD/TUqUCiU4WjFm5hGnKgY/wB1x9ynMmhbyRI02CoMefepUqv0FEvDBjLzu/sxP+a8ThSFhmTIxndf91KlSBw4XGmwfPTt7fOpUqUw/9k="/>
          <p:cNvSpPr>
            <a:spLocks noChangeAspect="1" noChangeArrowheads="1"/>
          </p:cNvSpPr>
          <p:nvPr/>
        </p:nvSpPr>
        <p:spPr bwMode="auto">
          <a:xfrm>
            <a:off x="63500" y="-523875"/>
            <a:ext cx="1590675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g;base64,/9j/4AAQSkZJRgABAQAAAQABAAD/2wBDAAkGBwgHBgkIBwgKCgkLDRYPDQwMDRsUFRAWIB0iIiAdHx8kKDQsJCYxJx8fLT0tMTU3Ojo6Iys/RD84QzQ5Ojf/2wBDAQoKCg0MDRoPDxo3JR8lNzc3Nzc3Nzc3Nzc3Nzc3Nzc3Nzc3Nzc3Nzc3Nzc3Nzc3Nzc3Nzc3Nzc3Nzc3Nzc3Nzf/wAARCACFAMQDASIAAhEBAxEB/8QAGwAAAgMBAQEAAAAAAAAAAAAABAUAAwYCAQf/xAA5EAACAQMCBQIDBgYCAQUAAAABAgMABBESIQUTMUFRImEycYEGFJGhwfAjQlKx0eEV8XIHM1Nigv/EABkBAAMBAQEAAAAAAAAAAAAAAAABAgMEBf/EACERAQEBAQACAgIDAQAAAAAAAAABEQIDMRIhBEETMlFh/9oADAMBAAIRAxEAPwDIyliVLuVwd9yfy+lXQNqCp6i2NgT75qm7CM/qIVwTnJwRTHhnB5JbcyiX1ndcjv1x89q2xKhPvAn5aMnnHf6V1NG0EyMGkXopzVoW4dpJFYMYFJZwPi84qu2jl4jbvJKy6cZVV+HPipti+Y655SEFNerfJ8YorhkDzw8yOXDk7joB7ec1zauFULJpO5Vge5HWmU0Js41vE0Bf5lHRh/kVN6i5y5W+naaS1WLM4Gosp2FFJZyTREzSyGUDYg46/wB6VQ8StYuJy3TRuFI2bTuP3iuOJ8aa7PKhDJHj1FeppZL9ENk4jbJGYoUczpsZAT0rlHaV2Zy2465G3t+dBcLh5rKGGWU/GB38ZO3etNa8KMml1C9QAAcEjABPisu+/hGvHF6L7KxkuAyoAEFWn7NTOdUruc74znGO+K2nDuGxKhwuk7ZH0phHAitpCY2yfesJ+S0vjj5decHZHXWXAG/o/mz7ee9BTQqsYMUjaztgr+96+ncTsFkQsoKt5Qbjf9RWUnsZ3iktY4A8qLkOSOhPYfvrXR4/L82HfOMoYriJE5rhkwQxHb3/AH5rsSGFtyzx5wAnbzv5q0NNDbvHc2xeNCVUhSRnv038/hSm75qBmBZVbBKMoAzjtWyNwejxTSOHUhu3r7/L970tVoUMokbB/kGd8jauEeSSHmrIoKnp/TQsTSSo0h+DV/KNyT3/ABp6iir2K4hj/hAgjcsCfp9f8VXCnNgB1EknBxTCGI3caNI+dsEocgH375pakLrNIsJIA3bByMdsVZBboMkuQzEZwMnY1XbkpN8TerYgdq6ulYXALSMRnfO/+qsKuJlkTT49QyKkO2kMJDOhwTvk71LhkKnklmYjrnGDXl7dRvHpC4YA5XGRmqSqgKyMF2+QxTgdwwnQdUj5ye9Sq4uIWuk5ljBzuMVKehrL2zjuXUqodz0IGe/eilS94dbOEOqILsO5+Vc3ETRXyupzGRuQP8Ubeya7RzE/qVCf3motVJ/oWzeKPhMrSBTIwJePPT2/OqbG2h+7RyQyyAuvRGAH12/WioLS3ksI2YagynUcfv3oLiFuLJRDa3BBk6jV0ArO7WvOSaB++m24nKGzOQxOAQMkD9/hRk3ErnikYhEapFkfCMnNKre2eSfEaMR3KkE571uvs3wQNCCUYMDnfbH4Vj35JwqbSO34VLLGuV9TZ7ZzVKcG+5u+EbbbGM7/AO6+n2nDY9WcKVXGkea44vYW8IEj8qNHOn1ED1fr5rDj8nesP+OVieFqomUEYZnGzdvlWz4XEzGMkekZLDT+8/lWMV+Xes1uFxnodznPbO4z59q3HBJ1VFE+lJW205DkDxkUfkW+4vx7zGgtrZBEDLvkZFdGFJPh2wM9avX1qB1GBipBgAggZB/Ko45nfO1neqV36mOAliCTsdq+e3X2osIeIFYLiKRydDx6gAO347V9D+0ojHBb5naSMcojmRDLqO5X3Aya+bfarhdhxdXksrJYowDG8rQ6NEmc5I7gjv5FX+NzltO71FbcRtILOeOeIRTuxZSVxkE9vltWE47xfmt92h+MZWSQ74x2HvRnGrh4PsxY/wAQm7MKJlvUSCTuM+1ZNVMJGRqJG9ehHPRSsUjBQnSB/V8Xzorh9+ugI6kYOBvilRc5JGQD2FWQMGCkoWAO9PEnVtMefyUkIXtjpXswZeabY6V2zg5yc+53+tAvNHywIQUfVnGO/wCNXwSHS3MbTIRgk9x5qgocyl1XZifJq9NTMRq/hoQCAuKqhCtdkOPQOuDREyaXcx/w89RntSDtoQzAEY1Dc46ClvFMQQOgb2XOx360fJcFFQnLqOhzSXi91zpggzhdyfei/QCQ7qd+9SpCNm/8qlSH2aKLlhtSoyH4W09/l5rB/a/i0kvEZLS0kdIYzpkKnaRtvr7fPNajjd9Lwfh8koCyQgYUDY6jsB+NfOljkY8wjUzk509yTvRJt1p3cmD7C/vrVcwXMqJ8JGdXX505RMnU8hLvsZH7/L2pXbQRnSWDBCMHPb602sSiy8qb4l2yRuarqfSeKefZ2LTKh0jBb9a+rcLt4oIFODg/D4z/ANV8w4I6wybH0q5wdu9fTeEXCS26rpyw2+XvXleS73lbz6hjFFGMKPhAx9aXz8MPELqSS+AMUDaUjycBMHUc+T+QpoEL6CpUAZzirL/P3WRQjOGGCq4Jx3xnqazsnHUsG39PjH2kjl4dxMxrE0YTBQhtzTfhF3cxBXniGgxiRXAwVydw3400+1tjwwcFjWdpcCRZTqPqTuAp6jbak4suI29ikdzFM075LajzGC9VGR3AIH0r0PjOplO+TqPolnxVVtZJWeNYoEyzE75xmmNlOt5apcRqVEg2818rtJS1td2Uia5ZSsaKWKsSSe/Yd/pWmv8AjZ4dILa3dlTC41dCMAbea5v4Lnxib/pt9pr0QWr+tRhM4PX518+4zfJxLh0lo0pXVAQGZtIYg+rSM5PUb9KL4nxN7+ePW6kqxL4O4A3/AErDcamkN7rEgBLaEx/KMNt/f8a6/D4JJ9i95DNLPhXG1Rric82Nc8lX0sAf/qe2fH0pZefZ23j5z27SMY2wUbsPnS+6EdzB6QRKgJR89DvWos0F7w+zvSrani18lj8JGQMEYwdgfBHYHatrPiw3Xz28gMLkbjPT/uq4MKMkn/NbDi/D1lVsaUPVcAkEe4G+fek0nChlUkeSKTOymM5bbsRt+OOtPSAtgLjrnua7SZmTEiBgO6jGDQ1yssLOJk/9vYnO3yzXhLxENqB1ruPGf+qNAq2jzI5R21DoK9mncviT0nHQ9c1xGBAVdlDKxBx4rxpIzKGxlR8QPeiB2QxjWI5xSecYlcHyaPupTGNUewJ2pczFmLN1J3pdUOoujfOpXUHwn51KkNr9tkeC1t4GlLRvP8GT0AP5AkflWcV0Me7YxsDitL/6hL/CtZ8gFZSh8DIJ/uKykDR5UsuT332quPSu/wCxpalnBWPc479KY2Rdp01pq0n1Y60tjWLGtCA39JNMeFyiKbWMAY9WTV2CNHZRGN9SW7GM7g9sntW34BO0IBDYOrGOwrLcNuJdSLFIFRz0YA/WjPvFzbM8e+hnwXA+Hbbb3wa87zeC3r5R083n9tpw/wC0dvNdvbvIglQkkeQc4/scCib3jCOOTEyEsACGOPasXwSe3mlvQGHM9Ea5X4TjUQD32P51Zx0TWbLGZo+by8+h9gtTPD97Sv8AwyuJIbl20W8U0WS8mtvS5XBVAPcaj9KVfae5aa3klQcoSPrKh8HJ7/2oa1uzHwG4vdXpe6Bj+gOQPPj60PezC64ZcLzBnmIsY2PXt+ORVd2zpt4+Z1x/0PIjiGG5kPNaVQPWq57gH6bCmF59obHiXBo+E3VuYbqHBVyfjYbZz5IrN2/ES8k1md9D8xCTnBHjHYjB+lLOOXLO0F0jBlidejZOd810eK/L6rn8s+Poz4y8lrGDYXDAs3LZnAJ+nzNZe4dpSr3Mm6tnWFG596L++PKUtmILCRSpPuwH60G6jnNFkDTuy4zsdsfnXT1ZGF+3dyZLa5eGXJGdW2wIPQj8abfZe5Bt5LScsQj7xq2ltJ36gHoc+Ac99hSu4Zbrg9vPzP4tm6wOO5B6HPfaiYALO8hlWRkSZMM+gOUOMggY3Of70u5vOlPZ9dmQIZiy4RspCGLOd9jud8nqTSzjQkvkRihSZSGYqcplSDpye5xWgniiu7K1uXiYc9MEBQMddy/XJ3PjI/FZFZxwqkEgiOMlGDHO3TAJOWz1NYyrxm3YJcxGdI5GZzpYsTpHYDwOtAcStCkvNjCumroOiindzAIBEJRIRK7LE7K2VOdwc9Pi/fb0Wsxh5AKaMrsAMYAP+e1XzdTYz2vUoUkdAAM9/lXM0iouJExg4PpxWkm4YOHzLbwyAu651RgE/Lp+tJuI8NuDOdepwGAAG5Zj7noMeTV4RPLM0hAIAUHOBVRq67t5bSZ4Z/jXrXtpay3k4ggXLHcnso8mowPIB6T23qVrrXhvDbSIRNCsz9WeR9yf0FSjAafaGIcRs5IBpTGHVjvhqxEduVuDHcrocHcMPzrdTFgWDRKo2PpJ29/ekP2pjgeJbmBwzowVtPg+arn6rTrLNDQ28BXAwp3w2autZVR+XOdRHdRsfJpdAI+XrMmrI9OPNE2dyEIQgZPUdjWnyRD+wuY45xGZ2KMBpbuPan1rE98ZLea6aPIBQjfX23+X60kit7K9tNQUJMoOHU4PTar7Ph99ZFZoWa5RP5AcHB8dqy6yr+zee3vuHQHFwrc3dyEJA22JJ6dPyFdWl8U1TRyFpOaOaj4bXtjJ99qs4OvEby+aSCVlhkTLLNgmFhswIPVT2x03qziPCrC3mmS6uIWaQHaJmBRz/MwBznFYdSVpzs+3Fw4lt4LW3ieP+KZeWo2BJ65PbrQ9ysrXEdmhjM8jEkqxKg42yR46/nSpL0/elguJpowhCskY9Sj3J61V/wAnaQX6x29w6x6XaaQuVZyfSqZO565Py+dZZZW86nuew44XxKw4sGMEoWIqS6Ash+v72q3jeJOHSfwXR0kyUcEHG++/0phaxSTuJufIA9yFIWQ5ICjJ226mgeM3BmSWQXTzzM2X1bg9NyTuNvnWni6k6Y+SX47WbmkELSFc8wkaW6Ebg5/tVVrHvcOxViMBmkbLHIGcZ6npXvElbWr4OSBnNCx3RjkmLIGUncgkEbYyMV09zZrnGcOjnkvY4YgXaY8nQP5s7/TpmnF1Gr3lhbuVCvIiNq6DfFUfZiV/+SW5t1OYIi/qjLLnGMe3X8q6uZJJeMQDShkzjTp6EqTv06Zz9KmdbMGY0stzpsLhopMXIkydAbSAQQqliuG2HQePegbO9juxZWZjVrm5bRqwQF7sfmeu1WG7kFmLbmPIWX0FQc7jc4zkexPj3FcwO3OSaGH+JC2UZIwFBAIxvnAOcbdazxUUcdg+73S288/NV0KEsmwAB9JHcdTQkEUN06mMBkUELk6cEdwe7HtvRPEWmvOa1+Y00KZDCuCVXsxIYnqD0NBRRpDKotAqDT6FVsqPOPO377GuZRaLv1l/gkqkylCQOjDwS3Qkb7Y+tDi3H3RLlpoiNelIi5JckdAe2P8AFeXFxrhWLMhLbgg7LvnP4ds0GeIRRJJFHI0mATqV1yP30z2rVCmeBb9iI4l6bMdsDya84cV4ekkAwzE5LDbJrrmvEraQpB3IHb5+9AXkirGCGO4yPaig156ndmwfnUrPiZ5ctlj26VKjQ3N5Py2HKOyk4xXF9dRNMo5asoOpiwGCf8UudyZWE0unr0OxFelEh0yxs0mSNWRkYPWn0vnHV1Y2puQsQjHN3yuwHyonidjwl7TTHKIpkTYoNz7HzXMlvBcR4DBHGCDjFJmbLMlxIdanfHeo+WLyOLKVkkMby4AOM5rW2vE5LWNBDKJV/wDil3yT4NZix4UeIcwQsEcElT2PsaqCXNhcMHVuYh9SOc6h7VX11E/cfQrviE3/ABUi2soivpIiIyrBSrnfOe4+nilYi4twiOBruZJRc7GRCcK/XQ3diRk5obgon4vb4jeNVj9JLHcfLajb3hd6HhnvL7miFdUcZOUjxuSBjc+5396ytkuNMvRZdXbRRMXUFnJ0n+YZ8ms/G/MM8r7qFwFPz/xTDjCOGjCsP4p9JyNgf7UHxRDBClqAqnGGx/NjqabT+ty/otsjMtxm1mNuzHGpDpAHk9q0fIF20cUMRW6K6dZb0z7Hcds1zwKwKobo20MhBHI57kKSNxhQNzkbnoBTbjnE7/iFiYtEE7nHL+75LNKpByOwGM75H1ziky6l9sjxCF4CqFjqT0sp6j2qrhz8m4hcojHJ2fOD37fKrLvUbuRHBSUtvrOSDncGgUfRNASD6iMAjp+81tfTGe26h4pbcI4Q8EC6ZnPY5OSe/n/VJrSf71xe0klPrklYj06gfScAjuPNK5ny2TucbYoi2bVd2DMwUa2GR2yppczJT6u1opWSZ5DJKyxlSWibGGz7DcHr1NVtfN/xkcK8NSNwp9aTZ5eMY6jc4yfpS2eVIk9Y0Et6UiyBk7k7779+9DvK0ZRgSmgnS0hPp9gOp/AVMgOedGYuaqAMQCQdgwO5xjfBOcj3NAXL6+WsxQvC4GTjDHGSCBuF3BHU0NHfLEDIFDMTqMjKFJPTAAqm4uJXViXAA209ivirkTVj3ZaV/WSc6Xb4R/8AkD9aqkmWScEBcY6gZOaDMoRduhHRRgCpbXU8bELHric+pT+ho0LZZCjmVMDbBx3FBpG88sYGcs4ye2M0a8SwylsPIWz6cYGPnREtrzFSJX5aAb6T8WevTtTAAWqgsNSHDHcGpT6GWRIwqMgUdAo2qUYFE9xHLK+cDTnfxXEMzCN1UKUzk53qXcIMpEhGM51Dt7VwsALhYiWOD7UqcE292pV4xEZG/lkDdPbFCTJNe3SpjS6jcttj/NUxq3pkwdKNuwGaLYf8hLzbeTJVQMMpBz2rOxcv0vsp14azIZNMuolW6g+1Wy3UN5LHLeMofOBjx33oJUkePlmMlwcHfpRHDo4klMcykEHoRS9Kafh15ZRxolvPEijbZ13+lC8Q4jbSNLE0jyN6goRhuMe1Cz23DpLUYZklA2cdD9KX29s7yDLRhBsGxhf+6JJVXq5ji81vEsoVTpGGXP54oeWOMy2skrGaLADgbkjuPnThDbSW0q3F4EkJ0FDGWDDyCKRSwsl4bRH1xucK4BAY4zkA70xO99tUnFraQO9uoKhSFbSSygjGD7+3auJ7xJIUiEAABy3pJIAOwHYfhWZ4dPJBetCxCrIQr4G2rGx/SmYkO7ZXHh9s/Wo9Aj4hMJL2Z0BALEqD2GaX3PoAJ+JDsPka0V9wyOSQyRuyyNvvuuaQXS5Zwdzkg+5rX5ayvOCLhgyRup1Kw7V3byZmswGwyyVTbK/3YRyqUKnI261y5Ysqou6OGJHzpypptPcNHKGUDOTk53I+dASjXqJO7HJJ3qybO2OnvVYUuQAM77UD2sSFVUHSp9ya8fc6s5B8dKuNtNkryxq6BGOP70SOGXBiD6Y1wN8SDNVpYWxqWbX0Hbtn8asU6pvTF0HTr9a9KMH0Z0t0yRqxXjESEBTIi53bC/3zQBCKUdiWUqRtjJ+dVyOQvLU6T0BG2T7+9RrgQkFZtYU5wyf2PQ+a7tohOVmB/hKerbZ39Rz86AutVmWPBL5z4qVX99RSRGhZc9dNSgCkhWbiASSQIrNj1bht+hq7RDFLiJVTTkFt2/DuRvigJJhDK7OQXWRWG/g17eM8V7MFIIVzge3X9adhaOvokS3ieMAqRggL3HXGNh9KW2V6lvK+uNm1HBII2A8Vfbz/AHpGtpsJqGUOe9KzCA7CRRqBwctUVUp9HLZXDPyYHV1Ukkvnfz1odA07IUAR12ZiRgj9elDWsfKVmj7jfBruETqGAYgZ2J6VOQ9MWkht1OiLnz56SOSmfOOhH1oF5pJmLzZLDpk7L8vHyFXqCoxITkg9emKrjTmqcMeufpS9VX25R41XXI8jP4Vf1oa5vH9PKg0MpyrHqPrR/wB2GrTvsNzQs1kwG+cDcEU8G2eg1/KbyTmxx8ucb6h396ITiIn0swG4y2R0Peqokmj1CCJcf1k5avFs9BOrUXJ9TZ3pfGVW5BbXgQCMPgZBBzj99qBvVto53F3I0TEBhgaiCc56dDXE9kr+pzqGdiK5NkOXhUXSd8Dv705EXq1bLPzUXOTttkVUNUcitpOlhgmuEuEguUWWFpQNiucfXcb1YwaUkkuqNkomrIWnInVjGR9lRmJ6YGa8WNoiJJ5Y4SrDALan+ijerh96mjWMykxL3B0/sVSkcMRZT1AI22GTToh6nEpY4lZmaRCuA7YyKVcR4nzoHe1LLKCq4Y5IJP4VU8jNbqgydIAWlQgm5qyNE2AwINKHeje5yjhlOkMoJAXPbcZzXXDZrNUkeZC8o39cJYIPah2eSUxNp05QE569TRS/eIGWKTJBGoLnH4eatIO6aKWbManRqy2nbUPYdv8AVHNl7cW0Q0RjGR5Pfp561Uhu5G1fdHJGV1FQBjzXOmVF0zAqPdxt4owLYlmCkRJpUEjB81KkQkCbFOv9ZqUA5vuEQzPKpbTsSCF6VddcIRxG7S7sqk+n2HvUqVVIJLwhUYaJmUg9QN/71weF8xhJJPqbJAyngZ81KlRVQa/CNMMbiffOPg/3712vDQAVaTUCBj09KlSppx6bEROYy+oY3OnFER8LiU5DYyCThalSpvtoi8PjMeSx+HsKpPDkDEas7+KlSmVUxcNiy+eikY0jFS6tI0BI8/WpUplAEtmpmQFj6hvXTWaxgAN0HipUpxNXQ8OEi6uZv8s/rXstgpbRr2/8alSmkNJweOSLWXHXpoqhOEKZeWZiNUgwQvSpUooiyXhAi3M2oac4KdvHWurbh4dVDSdD/TUqUCiU4WjFm5hGnKgY/wB1x9ynMmhbyRI02CoMefepUqv0FEvDBjLzu/sxP+a8ThSFhmTIxndf91KlSBw4XGmwfPTt7fOpUqUw/9k="/>
          <p:cNvSpPr>
            <a:spLocks noChangeAspect="1" noChangeArrowheads="1"/>
          </p:cNvSpPr>
          <p:nvPr/>
        </p:nvSpPr>
        <p:spPr bwMode="auto">
          <a:xfrm>
            <a:off x="215900" y="-371475"/>
            <a:ext cx="1590675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8" name="Picture 6" descr="http://www.mansioningles.com/images8/amontilla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808" y="2057400"/>
            <a:ext cx="539496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79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“For the love of god, </a:t>
            </a:r>
            <a:r>
              <a:rPr lang="en-US" dirty="0" err="1" smtClean="0"/>
              <a:t>montresor</a:t>
            </a:r>
            <a:r>
              <a:rPr lang="en-US" dirty="0" smtClean="0"/>
              <a:t>!”</a:t>
            </a:r>
            <a:endParaRPr lang="en-US" dirty="0"/>
          </a:p>
        </p:txBody>
      </p:sp>
      <p:pic>
        <p:nvPicPr>
          <p:cNvPr id="4098" name="Picture 2" descr="http://1.bp.blogspot.com/_7l6Gmc3F0xk/TNESMe5IZhI/AAAAAAAAFS8/YY_HhuoiQu0/s1600/gh_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47900"/>
            <a:ext cx="3457575" cy="461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46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Ticket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Does not telling us what Fortunato did to offend Montresor add to the suspense? Explain.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04781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Bookman Old Style" pitchFamily="18" charset="0"/>
              </a:rPr>
              <a:t>Cask of Amontillado</a:t>
            </a:r>
            <a:endParaRPr lang="en-US" dirty="0">
              <a:latin typeface="Bookman Old Style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Bookman Old Style" pitchFamily="18" charset="0"/>
              </a:rPr>
              <a:t>By E.A. Poe</a:t>
            </a:r>
            <a:endParaRPr lang="en-US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55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0508" y="0"/>
            <a:ext cx="10783904" cy="716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Bookman Old Style" pitchFamily="18" charset="0"/>
              </a:rPr>
              <a:t>Venice, Italy</a:t>
            </a:r>
            <a:endParaRPr lang="en-US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26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6474" y="2286000"/>
            <a:ext cx="6400800" cy="685800"/>
          </a:xfrm>
        </p:spPr>
        <p:txBody>
          <a:bodyPr/>
          <a:lstStyle/>
          <a:p>
            <a:r>
              <a:rPr lang="en-US" dirty="0" smtClean="0">
                <a:latin typeface="Bookman Old Style" pitchFamily="18" charset="0"/>
              </a:rPr>
              <a:t>Carnival</a:t>
            </a:r>
            <a:endParaRPr lang="en-US" dirty="0">
              <a:latin typeface="Bookman Old Style" pitchFamily="18" charset="0"/>
            </a:endParaRPr>
          </a:p>
        </p:txBody>
      </p:sp>
      <p:pic>
        <p:nvPicPr>
          <p:cNvPr id="2050" name="Picture 2" descr="http://imagecache2.allposters.com/images/DANPOD/EU16BBA0093-F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408" y="381000"/>
            <a:ext cx="2861733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3193397"/>
            <a:ext cx="2324100" cy="349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http://t0.gstatic.com/images?q=tbn:ANd9GcRR1Qa4xE8niBogzVK7sXCwz1GNlETOsa71dSAD9pWNV2QoAv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14462"/>
            <a:ext cx="2628900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://www.annamariavolpi.com/_wp_generated/wp9fbdc1ff_0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425" y="-252413"/>
            <a:ext cx="3457575" cy="257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37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136136"/>
            <a:ext cx="7467600" cy="1274064"/>
          </a:xfrm>
        </p:spPr>
        <p:txBody>
          <a:bodyPr>
            <a:noAutofit/>
          </a:bodyPr>
          <a:lstStyle/>
          <a:p>
            <a:r>
              <a:rPr lang="en-US" sz="1800" b="1" dirty="0" smtClean="0">
                <a:latin typeface="Bookman Old Style" pitchFamily="18" charset="0"/>
              </a:rPr>
              <a:t>“The man wore motley. He had on a tight-fitting </a:t>
            </a:r>
            <a:r>
              <a:rPr lang="en-US" sz="1800" b="1" dirty="0" err="1" smtClean="0">
                <a:latin typeface="Bookman Old Style" pitchFamily="18" charset="0"/>
              </a:rPr>
              <a:t>parti</a:t>
            </a:r>
            <a:r>
              <a:rPr lang="en-US" sz="1800" b="1" dirty="0" smtClean="0">
                <a:latin typeface="Bookman Old Style" pitchFamily="18" charset="0"/>
              </a:rPr>
              <a:t>-striped dress and his head was surmounted by the conical cap and bells.”</a:t>
            </a:r>
            <a:endParaRPr lang="en-US" sz="1800" b="1" dirty="0">
              <a:latin typeface="Bookman Old Style" pitchFamily="18" charset="0"/>
            </a:endParaRPr>
          </a:p>
        </p:txBody>
      </p:sp>
      <p:pic>
        <p:nvPicPr>
          <p:cNvPr id="3074" name="Picture 2" descr="http://2.bp.blogspot.com/_StEo7TTMdg4/SuwG7K6n7LI/AAAAAAAAASs/8uUL8K3wUWE/s400/carnival_costume_venice_Funzug.org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859" y="457200"/>
            <a:ext cx="5410200" cy="367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41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he sincere?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When Montresor says he was, “so pleased to see him,” is he being honest? Explain.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14792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“…a PIPE OF WHAT PASSES FOR Amontillado…”</a:t>
            </a:r>
            <a:endParaRPr lang="en-US" dirty="0"/>
          </a:p>
        </p:txBody>
      </p:sp>
      <p:pic>
        <p:nvPicPr>
          <p:cNvPr id="4098" name="Picture 2" descr="http://image.shutterstock.com/display_pic_with_logo/82032/82032,1272462752,1/stock-photo-wine-cask-in-the-dark-winery-basement-519486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667000"/>
            <a:ext cx="5943600" cy="445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25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“And yes some fools will have it…”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What is Montresor doing here?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43500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52400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“These orders were sufficient…”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3440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1908</TotalTime>
  <Words>240</Words>
  <Application>Microsoft Office PowerPoint</Application>
  <PresentationFormat>On-screen Show (4:3)</PresentationFormat>
  <Paragraphs>26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Bookman Old Style</vt:lpstr>
      <vt:lpstr>Garamond</vt:lpstr>
      <vt:lpstr>Wingdings</vt:lpstr>
      <vt:lpstr>Couture</vt:lpstr>
      <vt:lpstr>Do Now</vt:lpstr>
      <vt:lpstr>Cask of Amontillado</vt:lpstr>
      <vt:lpstr>Venice, Italy</vt:lpstr>
      <vt:lpstr>Carnival</vt:lpstr>
      <vt:lpstr>“The man wore motley. He had on a tight-fitting parti-striped dress and his head was surmounted by the conical cap and bells.”</vt:lpstr>
      <vt:lpstr>Is he sincere?</vt:lpstr>
      <vt:lpstr>“…a PIPE OF WHAT PASSES FOR Amontillado…”</vt:lpstr>
      <vt:lpstr>“And yes some fools will have it…”</vt:lpstr>
      <vt:lpstr>“These orders were sufficient…”</vt:lpstr>
      <vt:lpstr>“…encrusted with Nitre.”</vt:lpstr>
      <vt:lpstr>“We came at length to the foot of the descent… on the damp ground of the catacombs of the montresors.”</vt:lpstr>
      <vt:lpstr>Catacombs</vt:lpstr>
      <vt:lpstr>PowerPoint Presentation</vt:lpstr>
      <vt:lpstr>“… you are not of the brotherhood.”</vt:lpstr>
      <vt:lpstr>“Yes, yes,” I said…”</vt:lpstr>
      <vt:lpstr>“we perceived a still interior recess…”</vt:lpstr>
      <vt:lpstr>“For the love of god, montresor!”</vt:lpstr>
      <vt:lpstr>Exit Ticket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Cask of Amontillado</dc:title>
  <dc:creator>Angela Beattie</dc:creator>
  <cp:lastModifiedBy>Angela Cantu</cp:lastModifiedBy>
  <cp:revision>13</cp:revision>
  <dcterms:created xsi:type="dcterms:W3CDTF">2011-10-14T17:17:03Z</dcterms:created>
  <dcterms:modified xsi:type="dcterms:W3CDTF">2016-01-25T13:05:52Z</dcterms:modified>
</cp:coreProperties>
</file>