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can scientists use observations to learn more about our world? Give at least one specific example.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318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CCQ: Group A &amp; B #1-3; Group C #1-4; Group D #1-5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(Lines 115-119) According to the text, what is one reason people get rid of old TV sets?</a:t>
            </a:r>
          </a:p>
          <a:p>
            <a:pPr>
              <a:buAutoNum type="arabicPeriod"/>
            </a:pPr>
            <a:r>
              <a:rPr lang="en-US" dirty="0" smtClean="0"/>
              <a:t>(Lines 120-125) What is the difference between “systemic context” and archaeological context”?</a:t>
            </a:r>
          </a:p>
          <a:p>
            <a:pPr>
              <a:buAutoNum type="arabicPeriod"/>
            </a:pPr>
            <a:r>
              <a:rPr lang="en-US" dirty="0" smtClean="0"/>
              <a:t>(Lines 99-101) How has the proliferation of media technology had a “profound influence on American lifestyles”?</a:t>
            </a:r>
          </a:p>
          <a:p>
            <a:pPr>
              <a:buAutoNum type="arabicPeriod"/>
            </a:pPr>
            <a:r>
              <a:rPr lang="en-US" dirty="0" smtClean="0"/>
              <a:t>(Lines 143-150) What conclusion can you draw about owners’ preferences based on evidence in garbage layers? </a:t>
            </a:r>
          </a:p>
          <a:p>
            <a:pPr>
              <a:buAutoNum type="arabicPeriod"/>
            </a:pPr>
            <a:r>
              <a:rPr lang="en-US" dirty="0" smtClean="0"/>
              <a:t>(Lines 173-183) What is significant about the adoption rate of flat-panel sets? Cite at least one observation from the graph on pg. 227 to support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1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Look at the graph on pg. 227 and reread lines 151-172. Write a paragraph answering the following:</a:t>
            </a:r>
          </a:p>
          <a:p>
            <a:pPr lvl="1"/>
            <a:r>
              <a:rPr lang="en-US" sz="2400" dirty="0" smtClean="0"/>
              <a:t>Explain to a reader how to analyze the chart (i.e. What does the horizontal bar represent?)</a:t>
            </a:r>
          </a:p>
          <a:p>
            <a:pPr lvl="1"/>
            <a:r>
              <a:rPr lang="en-US" sz="2400" dirty="0" smtClean="0"/>
              <a:t>What trends in TV preferences are revealed by the chart (i.e. color vs. black &amp; white, size, rear projection vs. flat panel)?</a:t>
            </a:r>
          </a:p>
          <a:p>
            <a:pPr lvl="1"/>
            <a:r>
              <a:rPr lang="en-US" sz="2400" dirty="0" smtClean="0"/>
              <a:t>What style TV’s were most and least popular?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1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Eliminate Redundancy (pg. 232)</a:t>
            </a:r>
          </a:p>
          <a:p>
            <a:r>
              <a:rPr lang="en-US" sz="4400" dirty="0" smtClean="0"/>
              <a:t>Groups A &amp; B: 1-3</a:t>
            </a:r>
          </a:p>
          <a:p>
            <a:r>
              <a:rPr lang="en-US" sz="4400" dirty="0" smtClean="0"/>
              <a:t>Groups C &amp; D: 1-4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102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Continue your cause and effect chart based on this text. Remember you need at least three causes and three effects on your chart!</a:t>
            </a:r>
          </a:p>
          <a:p>
            <a:r>
              <a:rPr lang="en-US" sz="3200" dirty="0" smtClean="0"/>
              <a:t>If you finish early, please revisit other unfinished assignments and/or read quietly.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082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Review the chart on page 227. Where did the precipitous decline in the sales CRT models begin?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70692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2860</TotalTime>
  <Words>308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Do Now</vt:lpstr>
      <vt:lpstr>CCQ: Group A &amp; B #1-3; Group C #1-4; Group D #1-5</vt:lpstr>
      <vt:lpstr>Writing </vt:lpstr>
      <vt:lpstr>Language</vt:lpstr>
      <vt:lpstr>Project</vt:lpstr>
      <vt:lpstr>Exit Ticket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Angela Beattie</dc:creator>
  <cp:lastModifiedBy>Angela Beattie</cp:lastModifiedBy>
  <cp:revision>5</cp:revision>
  <dcterms:created xsi:type="dcterms:W3CDTF">2017-03-27T16:46:29Z</dcterms:created>
  <dcterms:modified xsi:type="dcterms:W3CDTF">2017-03-29T16:26:46Z</dcterms:modified>
</cp:coreProperties>
</file>