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154AABE-B17F-40B5-958E-6FE4A939AAB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D969-80FD-4281-98A0-898E3FE51B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26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ABE-B17F-40B5-958E-6FE4A939AAB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D969-80FD-4281-98A0-898E3FE5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6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ABE-B17F-40B5-958E-6FE4A939AAB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D969-80FD-4281-98A0-898E3FE51B9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92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ABE-B17F-40B5-958E-6FE4A939AAB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D969-80FD-4281-98A0-898E3FE5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5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ABE-B17F-40B5-958E-6FE4A939AAB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D969-80FD-4281-98A0-898E3FE51B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67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ABE-B17F-40B5-958E-6FE4A939AAB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D969-80FD-4281-98A0-898E3FE5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2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ABE-B17F-40B5-958E-6FE4A939AAB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D969-80FD-4281-98A0-898E3FE5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9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ABE-B17F-40B5-958E-6FE4A939AAB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D969-80FD-4281-98A0-898E3FE5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9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ABE-B17F-40B5-958E-6FE4A939AAB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D969-80FD-4281-98A0-898E3FE5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8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ABE-B17F-40B5-958E-6FE4A939AAB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D969-80FD-4281-98A0-898E3FE5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6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ABE-B17F-40B5-958E-6FE4A939AAB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D969-80FD-4281-98A0-898E3FE51B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54AABE-B17F-40B5-958E-6FE4A939AAB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EED969-80FD-4281-98A0-898E3FE51B9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30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Curriculum Night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Cantu’s 8</a:t>
            </a:r>
            <a:r>
              <a:rPr lang="en-US" baseline="30000" dirty="0" smtClean="0"/>
              <a:t>th</a:t>
            </a:r>
            <a:r>
              <a:rPr lang="en-US" dirty="0" smtClean="0"/>
              <a:t> Grade Language 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5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dirty="0" smtClean="0"/>
              <a:t>Grammar Do-Now’s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smtClean="0"/>
              <a:t>Collections Series, Close Reader, and Performance Assessment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smtClean="0"/>
              <a:t>Writing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smtClean="0"/>
              <a:t>Novels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7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dirty="0" smtClean="0"/>
              <a:t>Word Wall Task Cards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smtClean="0"/>
              <a:t>Outside Reading Assessments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40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Read, read, read. (Scholastic and Arbookfind.com have great recommendations for books.)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Typing practice (</a:t>
            </a:r>
            <a:r>
              <a:rPr lang="en-US" sz="3600" dirty="0" err="1" smtClean="0"/>
              <a:t>Nitrotype</a:t>
            </a:r>
            <a:r>
              <a:rPr lang="en-US" sz="3600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IXL.com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While writing, </a:t>
            </a:r>
            <a:r>
              <a:rPr lang="en-US" sz="3600" dirty="0" err="1" smtClean="0"/>
              <a:t>GrammarGirl</a:t>
            </a:r>
            <a:r>
              <a:rPr lang="en-US" sz="3600" dirty="0" smtClean="0"/>
              <a:t>, </a:t>
            </a:r>
            <a:r>
              <a:rPr lang="en-US" sz="3600" dirty="0" err="1" smtClean="0"/>
              <a:t>Grammarly</a:t>
            </a:r>
            <a:r>
              <a:rPr lang="en-US" sz="3600" dirty="0" smtClean="0"/>
              <a:t>, </a:t>
            </a:r>
            <a:r>
              <a:rPr lang="en-US" sz="3600" dirty="0" err="1" smtClean="0"/>
              <a:t>Grammarbytes</a:t>
            </a:r>
            <a:r>
              <a:rPr lang="en-US" sz="3600" dirty="0" smtClean="0"/>
              <a:t> are great resources.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9962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dirty="0" smtClean="0"/>
              <a:t>It is highly recommended that your student have a </a:t>
            </a:r>
            <a:r>
              <a:rPr lang="en-US" sz="4000" b="1" dirty="0" smtClean="0"/>
              <a:t>binder with four subject dividers</a:t>
            </a:r>
            <a:r>
              <a:rPr lang="en-US" sz="4000" dirty="0" smtClean="0"/>
              <a:t> for my class.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 smtClean="0"/>
              <a:t>Pencils, pens, highlighters, paper, etc.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 err="1" smtClean="0"/>
              <a:t>Flashdrive</a:t>
            </a:r>
            <a:endParaRPr lang="en-US" sz="40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93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Wishlist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dirty="0" smtClean="0"/>
              <a:t>Colorful Expo markers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smtClean="0"/>
              <a:t>Index cards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smtClean="0"/>
              <a:t>Loose leaf paper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smtClean="0"/>
              <a:t>Assistance with copies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2158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1227</TotalTime>
  <Words>113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</vt:lpstr>
      <vt:lpstr>Wingdings 3</vt:lpstr>
      <vt:lpstr>Integral</vt:lpstr>
      <vt:lpstr>Curriculum Night</vt:lpstr>
      <vt:lpstr>About Me</vt:lpstr>
      <vt:lpstr>Course Overview</vt:lpstr>
      <vt:lpstr>Ongoing Projects</vt:lpstr>
      <vt:lpstr>Additional Practice</vt:lpstr>
      <vt:lpstr>Supplies</vt:lpstr>
      <vt:lpstr>Wishlist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Night</dc:title>
  <dc:creator>Angela Cantu</dc:creator>
  <cp:lastModifiedBy>Angela Cantu</cp:lastModifiedBy>
  <cp:revision>5</cp:revision>
  <dcterms:created xsi:type="dcterms:W3CDTF">2015-09-08T15:01:30Z</dcterms:created>
  <dcterms:modified xsi:type="dcterms:W3CDTF">2015-09-09T11:29:28Z</dcterms:modified>
</cp:coreProperties>
</file>